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75"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Chemistry</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Chemistry</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Chemistry</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Chemistry</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physical and chemical changes and properties.[CHE.4A]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084547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calculate the wavelength, frequency, and energy of light using Planck's constant and the speed of light.[CHE.6C]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376564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isotopic composition to calculate average atomic mass of an element.[CHE.6D]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989534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express the arrangement of electrons in atoms through electron configurations and Lewis valence electron dot structures.[CHE.6E]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4268664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name ionic compounds containing main group or transition metals, covalent compounds, acids, and bases, using International Union of Pure and Applied Chemistry (IUPAC) nomenclature rules.[CHE.7A]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481653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the chemical formulas of common polyatomic ions, ionic compounds containing main group or transition metals, covalent compounds, acids, and bases.[CHE.7B]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364783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construct electron dot formulas to illustrate ionic and covalent bonds.[CHE.7C]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685292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describe the nature of metallic bonding and apply the theory to explain metallic properties such as thermal and electrical conductivity, malleability, and ductility.[CHE.7D]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978482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predict molecular structure for molecules with linear, </a:t>
            </a:r>
            <a:r>
              <a:rPr lang="en-US" dirty="0" err="1"/>
              <a:t>trigonal</a:t>
            </a:r>
            <a:r>
              <a:rPr lang="en-US" dirty="0"/>
              <a:t> planar, or tetrahedral electron pair geometries using Valence Shell Electron Pair Repulsion (VSEPR) theory.[CHE.7E]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910896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define and use the concept of a mole.[CHE.8A]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836941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the mole concept to calculate the number of atoms, ions, or molecules in a sample of material.[CHE.8B]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382419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extensive and intensive properties.[CHE.4B]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4223092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calculate percent composition and empirical and molecular formulas.[CHE.8C]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060733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the law of conservation of mass to write and balance chemical equations.[CHE.8D]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636994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perform stoichiometric calculations, including determination of mass relationships between reactants and products, calculation of limiting reagents, and percent yield.[CHE.8E]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063068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describe and calculate the relations between volume, pressure, number of moles, and temperature for an ideal gas as described by Boyle's law, Charles' law, Avogadro's law, Dalton's law of partial pressure, and the ideal gas law.[CHE.9A]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972404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perform stoichiometric calculations, including determination of mass and volume relationships between reactants and products for reactions involving gases.[CHE.9B]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700687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postulates of kinetic molecular theory.[CHE.9C]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963474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unique role of water in chemical and biological systems.[CHE.10A]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1247239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develop and use general rules regarding solubility through investigations with aqueous solutions.[CHE.10B]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984135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calculate the concentration of solutions in units of molarity.[CHE.10C]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349995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molarity to calculate the dilutions of solutions.[CHE.10D]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796055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solids, liquids, and gases in terms of compressibility, structure, shape, and volume.[CHE.4C]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9196057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distinguish between types of solutions such as electrolytes and nonelectrolytes and unsaturated, saturated, and supersaturated solutions.[CHE.10E]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17725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investigate factors that influence </a:t>
            </a:r>
            <a:r>
              <a:rPr lang="en-US" dirty="0" err="1"/>
              <a:t>solubilities</a:t>
            </a:r>
            <a:r>
              <a:rPr lang="en-US" dirty="0"/>
              <a:t> and rates of dissolution such as temperature, agitation, and surface area.[CHE.10F]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8950916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define acids and bases and distinguish between Arrhenius and </a:t>
            </a:r>
            <a:r>
              <a:rPr lang="en-US" dirty="0" err="1"/>
              <a:t>Bronsted</a:t>
            </a:r>
            <a:r>
              <a:rPr lang="en-US" dirty="0"/>
              <a:t>-Lowry definitions and predict products in acid base reactions that form water.[CHE.10G]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2218405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understand and differentiate among acid-base reactions, precipitation reactions, and oxidation-reduction reactions.[CHE.10H]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5162225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define pH and use the hydrogen or hydroxide ion concentrations to calculate the pH of a solution.[CHE.10I]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2833007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degrees of dissociation for strong and weak acids and bases.[CHE.10J]</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42875942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understand energy and its forms, including kinetic, potential, chemical, and thermal energies.[CHE.11A]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7297331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understand the law of conservation of energy and the processes of heat transfer.[CHE.11B]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1919816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thermochemical equations to calculate energy changes that occur in chemical reactions and classify reactions as exothermic or endothermic.[CHE.11C]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0025910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perform calculations involving heat, mass, temperature change, and specific heat.[CHE.11D]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031343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classify matter as pure substances or mixtures through investigation of their properties.[CHE.4D]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8311283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t>
            </a:r>
            <a:r>
              <a:rPr lang="en-US" dirty="0" err="1"/>
              <a:t>calorimetry</a:t>
            </a:r>
            <a:r>
              <a:rPr lang="en-US" dirty="0"/>
              <a:t> to calculate the heat of a chemical process.[CHE.11E]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0040911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characteristics of alpha, beta, and gamma radiation.[CHE.12A]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9407768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radioactive decay process in terms of balanced nuclear equations.[CHE.12B]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7093048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a:t>compare fission and fusion reactions.[CHE.12C]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934864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use of chemical and physical properties in the historical development of the Periodic Table.[CHE.5A]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418353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the Periodic Table to identify and explain the properties of chemical families, including alkali metals, alkaline earth metals, halogens, noble gases, and transition metals.[CHE.5B]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444197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the Periodic Table to identify and explain periodic trends, including atomic and ionic radii, electronegativity, and ionization energy.[CHE.5C]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781832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understand the experimental design and conclusions used in the development of modern atomic theory, including Dalton's Postulates, Thomson's discovery of electron properties, Rutherford's nuclear atom, and Bohr's nuclear atom.[CHE.6A]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612141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the electromagnetic spectrum and the mathematical relationships between energy, frequency, and wavelength of light.[CHE.6B]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40454479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1087</Words>
  <Application>Microsoft Office PowerPoint</Application>
  <PresentationFormat>On-screen Show (4:3)</PresentationFormat>
  <Paragraphs>129</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9</cp:revision>
  <dcterms:created xsi:type="dcterms:W3CDTF">2014-10-20T16:17:28Z</dcterms:created>
  <dcterms:modified xsi:type="dcterms:W3CDTF">2014-11-04T16:21:42Z</dcterms:modified>
</cp:coreProperties>
</file>